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e Besnard" initials="L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E"/>
          </a:solidFill>
        </a:fill>
      </a:tcStyle>
    </a:wholeTbl>
    <a:band2H>
      <a:tcTxStyle/>
      <a:tcStyle>
        <a:tcBdr/>
        <a:fill>
          <a:solidFill>
            <a:srgbClr val="ECEF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2D3"/>
          </a:solidFill>
        </a:fill>
      </a:tcStyle>
    </a:wholeTbl>
    <a:band2H>
      <a:tcTxStyle/>
      <a:tcStyle>
        <a:tcBdr/>
        <a:fill>
          <a:solidFill>
            <a:srgbClr val="F6F1EA"/>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8DE"/>
          </a:solidFill>
        </a:fill>
      </a:tcStyle>
    </a:wholeTbl>
    <a:band2H>
      <a:tcTxStyle/>
      <a:tcStyle>
        <a:tcBdr/>
        <a:fill>
          <a:solidFill>
            <a:srgbClr val="EDED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5C5C5C"/>
      </a:tcTxStyle>
      <a:tcStyle>
        <a:tcBdr>
          <a:left>
            <a:ln w="12700" cap="flat">
              <a:noFill/>
              <a:miter lim="400000"/>
            </a:ln>
          </a:left>
          <a:right>
            <a:ln w="12700" cap="flat">
              <a:noFill/>
              <a:miter lim="400000"/>
            </a:ln>
          </a:right>
          <a:top>
            <a:ln w="508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254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Row>
  </a:tblStyle>
  <a:tblStyle styleId="{2708684C-4D16-4618-839F-0558EEFCDFE6}" styleName="">
    <a:tblBg/>
    <a:wholeTbl>
      <a:tcTxStyle b="off"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firstCol>
    <a:la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508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lastRow>
    <a:fir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254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commentAuthors" Target="commentAuthors.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19T17:43:30.630" idx="2">
    <p:pos x="-2827" y="1305"/>
    <p:text>Mauvaise image a travers le monde mais vous devez le connaitre ….</p:text>
    <p:extLst>
      <p:ext uri="{C676402C-5697-4E1C-873F-D02D1690AC5C}">
        <p15:threadingInfo xmlns:p15="http://schemas.microsoft.com/office/powerpoint/2012/main" timeZoneBias="-120"/>
      </p:ext>
    </p:extLst>
  </p:cm>
  <p:cm authorId="0" dt="2019-08-27T17:17:35.246" idx="1">
    <p:pos x="-2579" y="2221"/>
    <p:text>Que de me surprendre tant au niveau diversité paysages, villes, gens ou encore histoire et traditions de chaque région 
Pays marquée par une mondialisation et démographie grimpante telle le DF mais reste endroits dépourvu de civilisation et des temples mayas au milieu de la jungle tout juste découvert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28T20:46:13.706" idx="3">
    <p:pos x="-3416" y="-53"/>
    <p:text>46 langues
Les mexicains ont un grand coeur, adorent faire visiter leur pays et faire la fête à toutes occasions 
Famille +++
Chaque régions ses particularités 
Très varié
Catholiques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08-29T17:07:31.840" idx="4">
    <p:pos x="-2293" y="2330"/>
    <p:text>Rencontre personnes pour toute la vie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9-08-29T17:27:30.918" idx="5">
    <p:pos x="8672" y="3568"/>
    <p:text>+connaissance France / + de fierté/intérêt (comment les autres le voit)
+ connaissance du monde entier 
Tolérance 
Me connaitre + 
Confiance en soi 
Pas influence parents 
Independence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 name="Body Level One…"/>
          <p:cNvSpPr>
            <a:spLocks noGrp="1"/>
          </p:cNvSpPr>
          <p:nvPr>
            <p:ph type="body" sz="quarter" idx="1"/>
          </p:nvPr>
        </p:nvSpPr>
        <p:spPr>
          <a:xfrm>
            <a:off x="571500" y="5588000"/>
            <a:ext cx="11875780" cy="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r>
              <a:t>Body Level One</a:t>
            </a:r>
          </a:p>
          <a:p>
            <a:pPr lvl="1"/>
            <a:r>
              <a:t>Body Level Two</a:t>
            </a:r>
          </a:p>
          <a:p>
            <a:pPr lvl="2"/>
            <a:r>
              <a:t>Body Level Three</a:t>
            </a:r>
          </a:p>
          <a:p>
            <a:pPr lvl="3"/>
            <a:r>
              <a:t>Body Level Four</a:t>
            </a:r>
          </a:p>
          <a:p>
            <a:pPr lvl="4"/>
            <a:r>
              <a:t>Body Level Five</a:t>
            </a: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3"/>
          </p:nvPr>
        </p:nvSpPr>
        <p:spPr>
          <a:xfrm>
            <a:off x="571500" y="5676900"/>
            <a:ext cx="11861800" cy="3263900"/>
          </a:xfrm>
          <a:prstGeom prst="rect">
            <a:avLst/>
          </a:prstGeom>
        </p:spPr>
        <p:txBody>
          <a:bodyPr/>
          <a:lstStyle/>
          <a:p>
            <a:pPr marL="0" indent="0" algn="ctr">
              <a:lnSpc>
                <a:spcPct val="70000"/>
              </a:lnSpc>
              <a:spcBef>
                <a:spcPts val="0"/>
              </a:spcBef>
              <a:buSzTx/>
              <a:buFontTx/>
              <a:buNone/>
              <a:defRPr sz="4800">
                <a:solidFill>
                  <a:srgbClr val="747676"/>
                </a:solidFill>
              </a:defRPr>
            </a:pPr>
            <a:endParaRPr/>
          </a:p>
        </p:txBody>
      </p:sp>
      <p:sp>
        <p:nvSpPr>
          <p:cNvPr id="14" name="Slide Number"/>
          <p:cNvSpPr txBox="1">
            <a:spLocks noGrp="1"/>
          </p:cNvSpPr>
          <p:nvPr>
            <p:ph type="sldNum" sz="quarter" idx="2"/>
          </p:nvPr>
        </p:nvSpPr>
        <p:spPr>
          <a:xfrm>
            <a:off x="12088552" y="9189156"/>
            <a:ext cx="309366" cy="3429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7999" y="1771650"/>
            <a:ext cx="1697833"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spc="0">
                <a:solidFill>
                  <a:srgbClr val="E4E4E4"/>
                </a:solidFill>
                <a:latin typeface="Baskerville"/>
                <a:ea typeface="Baskerville"/>
                <a:cs typeface="Baskerville"/>
                <a:sym typeface="Baskerville"/>
              </a:defRPr>
            </a:lvl1pPr>
          </a:lstStyle>
          <a:p>
            <a:r>
              <a:t>“</a:t>
            </a:r>
          </a:p>
        </p:txBody>
      </p:sp>
      <p:sp>
        <p:nvSpPr>
          <p:cNvPr id="102" name="Body Level One…"/>
          <p:cNvSpPr txBox="1">
            <a:spLocks noGrp="1"/>
          </p:cNvSpPr>
          <p:nvPr>
            <p:ph type="body" sz="quarter" idx="1"/>
          </p:nvPr>
        </p:nvSpPr>
        <p:spPr>
          <a:xfrm>
            <a:off x="1943100" y="3870535"/>
            <a:ext cx="10490200" cy="939802"/>
          </a:xfrm>
          <a:prstGeom prst="rect">
            <a:avLst/>
          </a:prstGeom>
        </p:spPr>
        <p:txBody>
          <a:bodyPr/>
          <a:lstStyle>
            <a:lvl1pPr marL="0" indent="0">
              <a:spcBef>
                <a:spcPts val="1600"/>
              </a:spcBef>
              <a:buSzTx/>
              <a:buFontTx/>
              <a:buNone/>
              <a:defRPr sz="4800">
                <a:solidFill>
                  <a:srgbClr val="747676"/>
                </a:solidFill>
              </a:defRPr>
            </a:lvl1pPr>
            <a:lvl2pPr marL="1174750" indent="-704850">
              <a:spcBef>
                <a:spcPts val="1600"/>
              </a:spcBef>
              <a:buFontTx/>
              <a:defRPr sz="4800">
                <a:solidFill>
                  <a:srgbClr val="747676"/>
                </a:solidFill>
              </a:defRPr>
            </a:lvl2pPr>
            <a:lvl3pPr marL="1644650" indent="-704850">
              <a:spcBef>
                <a:spcPts val="1600"/>
              </a:spcBef>
              <a:buFontTx/>
              <a:defRPr sz="4800">
                <a:solidFill>
                  <a:srgbClr val="747676"/>
                </a:solidFill>
              </a:defRPr>
            </a:lvl3pPr>
            <a:lvl4pPr marL="2114550" indent="-704850">
              <a:spcBef>
                <a:spcPts val="1600"/>
              </a:spcBef>
              <a:buFontTx/>
              <a:defRPr sz="4800">
                <a:solidFill>
                  <a:srgbClr val="747676"/>
                </a:solidFill>
              </a:defRPr>
            </a:lvl4pPr>
            <a:lvl5pPr marL="2584450" indent="-704850">
              <a:spcBef>
                <a:spcPts val="1600"/>
              </a:spcBef>
              <a:buFontTx/>
              <a:defRPr sz="4800">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03" name="-Johnny Appleseed"/>
          <p:cNvSpPr txBox="1">
            <a:spLocks noGrp="1"/>
          </p:cNvSpPr>
          <p:nvPr>
            <p:ph type="body" sz="quarter" idx="13"/>
          </p:nvPr>
        </p:nvSpPr>
        <p:spPr>
          <a:xfrm>
            <a:off x="1943100" y="7772400"/>
            <a:ext cx="10490200" cy="939800"/>
          </a:xfrm>
          <a:prstGeom prst="rect">
            <a:avLst/>
          </a:prstGeom>
        </p:spPr>
        <p:txBody>
          <a:bodyPr/>
          <a:lstStyle/>
          <a:p>
            <a:pPr marL="0" indent="0" algn="r">
              <a:lnSpc>
                <a:spcPct val="70000"/>
              </a:lnSpc>
              <a:spcBef>
                <a:spcPts val="1600"/>
              </a:spcBef>
              <a:buSzTx/>
              <a:buFontTx/>
              <a:buNone/>
              <a:defRPr sz="4800">
                <a:solidFill>
                  <a:srgbClr val="6B6D6D"/>
                </a:solidFill>
              </a:defRPr>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63500" y="-139700"/>
            <a:ext cx="13144500" cy="14280952"/>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25400" y="-1130300"/>
            <a:ext cx="13045441" cy="14173329"/>
          </a:xfrm>
          <a:prstGeom prst="rect">
            <a:avLst/>
          </a:prstGeom>
        </p:spPr>
        <p:txBody>
          <a:bodyPr lIns="91439" tIns="45719" rIns="91439" bIns="45719">
            <a:noAutofit/>
          </a:bodyPr>
          <a:lstStyle/>
          <a:p>
            <a:endParaRPr/>
          </a:p>
        </p:txBody>
      </p:sp>
      <p:sp>
        <p:nvSpPr>
          <p:cNvPr id="22" name="Body Level One…"/>
          <p:cNvSpPr txBox="1">
            <a:spLocks noGrp="1"/>
          </p:cNvSpPr>
          <p:nvPr>
            <p:ph type="body" sz="half" idx="1"/>
          </p:nvPr>
        </p:nvSpPr>
        <p:spPr>
          <a:xfrm>
            <a:off x="0" y="5422900"/>
            <a:ext cx="13004800" cy="3606800"/>
          </a:xfrm>
          <a:prstGeom prst="rect">
            <a:avLst/>
          </a:prstGeom>
          <a:solidFill>
            <a:srgbClr val="FFFFFF"/>
          </a:solidFill>
        </p:spPr>
        <p:txBody>
          <a:bodyPr anchor="ctr"/>
          <a:lstStyle/>
          <a:p>
            <a:r>
              <a:t>Body Level One</a:t>
            </a:r>
          </a:p>
          <a:p>
            <a:pPr lvl="1"/>
            <a:r>
              <a:t>Body Level Two</a:t>
            </a:r>
          </a:p>
          <a:p>
            <a:pPr lvl="2"/>
            <a:r>
              <a:t>Body Level Three</a:t>
            </a:r>
          </a:p>
          <a:p>
            <a:pPr lvl="3"/>
            <a:r>
              <a:t>Body Level Four</a:t>
            </a:r>
          </a:p>
          <a:p>
            <a:pPr lvl="4"/>
            <a:r>
              <a:t>Body Level Five</a:t>
            </a:r>
          </a:p>
        </p:txBody>
      </p:sp>
      <p:sp>
        <p:nvSpPr>
          <p:cNvPr id="23" name="Line"/>
          <p:cNvSpPr>
            <a:spLocks noGrp="1"/>
          </p:cNvSpPr>
          <p:nvPr>
            <p:ph type="body" sz="quarter" idx="14"/>
          </p:nvPr>
        </p:nvSpPr>
        <p:spPr>
          <a:xfrm rot="10800000">
            <a:off x="571500" y="7619996"/>
            <a:ext cx="11874500" cy="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5"/>
          </p:nvPr>
        </p:nvSpPr>
        <p:spPr>
          <a:xfrm>
            <a:off x="571500" y="7670800"/>
            <a:ext cx="11861800" cy="1231900"/>
          </a:xfrm>
          <a:prstGeom prst="rect">
            <a:avLst/>
          </a:prstGeom>
        </p:spPr>
        <p:txBody>
          <a:bodyPr/>
          <a:lstStyle/>
          <a:p>
            <a:pPr marL="0" indent="0" algn="r">
              <a:lnSpc>
                <a:spcPct val="70000"/>
              </a:lnSpc>
              <a:spcBef>
                <a:spcPts val="600"/>
              </a:spcBef>
              <a:buSzTx/>
              <a:buFontTx/>
              <a:buNone/>
              <a:defRPr sz="4800">
                <a:solidFill>
                  <a:srgbClr val="747676"/>
                </a:solidFill>
              </a:defRPr>
            </a:pPr>
            <a:endParaRPr/>
          </a:p>
        </p:txBody>
      </p:sp>
      <p:sp>
        <p:nvSpPr>
          <p:cNvPr id="26" name="Slide Number"/>
          <p:cNvSpPr txBox="1">
            <a:spLocks noGrp="1"/>
          </p:cNvSpPr>
          <p:nvPr>
            <p:ph type="sldNum" sz="quarter" idx="2"/>
          </p:nvPr>
        </p:nvSpPr>
        <p:spPr>
          <a:xfrm>
            <a:off x="12092513" y="9194800"/>
            <a:ext cx="309366" cy="342900"/>
          </a:xfrm>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4191000" y="-12700"/>
            <a:ext cx="9779000" cy="9779000"/>
          </a:xfrm>
          <a:prstGeom prst="rect">
            <a:avLst/>
          </a:prstGeom>
        </p:spPr>
        <p:txBody>
          <a:bodyPr lIns="91439" tIns="45719" rIns="91439" bIns="45719">
            <a:noAutofit/>
          </a:bodyPr>
          <a:lstStyle/>
          <a:p>
            <a:endParaRPr/>
          </a:p>
        </p:txBody>
      </p:sp>
      <p:sp>
        <p:nvSpPr>
          <p:cNvPr id="42" name="Body Level One…"/>
          <p:cNvSpPr>
            <a:spLocks noGrp="1"/>
          </p:cNvSpPr>
          <p:nvPr>
            <p:ph type="body" sz="quarter" idx="1"/>
          </p:nvPr>
        </p:nvSpPr>
        <p:spPr>
          <a:xfrm>
            <a:off x="571500" y="7619997"/>
            <a:ext cx="6451600" cy="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4"/>
          </p:nvPr>
        </p:nvSpPr>
        <p:spPr>
          <a:xfrm>
            <a:off x="571500" y="7670800"/>
            <a:ext cx="6451600" cy="1358900"/>
          </a:xfrm>
          <a:prstGeom prst="rect">
            <a:avLst/>
          </a:prstGeom>
        </p:spPr>
        <p:txBody>
          <a:bodyPr/>
          <a:lstStyle/>
          <a:p>
            <a:pPr marL="0" indent="0" algn="r">
              <a:lnSpc>
                <a:spcPct val="70000"/>
              </a:lnSpc>
              <a:spcBef>
                <a:spcPts val="600"/>
              </a:spcBef>
              <a:buSzTx/>
              <a:buFontTx/>
              <a:buNone/>
              <a:defRPr sz="4800">
                <a:solidFill>
                  <a:srgbClr val="747676"/>
                </a:solidFill>
              </a:defRPr>
            </a:pPr>
            <a:endParaRPr/>
          </a:p>
        </p:txBody>
      </p:sp>
      <p:sp>
        <p:nvSpPr>
          <p:cNvPr id="45" name="Slide Number"/>
          <p:cNvSpPr txBox="1">
            <a:spLocks noGrp="1"/>
          </p:cNvSpPr>
          <p:nvPr>
            <p:ph type="sldNum" sz="quarter" idx="2"/>
          </p:nvPr>
        </p:nvSpPr>
        <p:spPr>
          <a:xfrm>
            <a:off x="12092513" y="9194800"/>
            <a:ext cx="309366" cy="342900"/>
          </a:xfrm>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Body Level One…"/>
          <p:cNvSpPr txBox="1">
            <a:spLocks noGrp="1"/>
          </p:cNvSpPr>
          <p:nvPr>
            <p:ph type="body" sz="quarter" idx="1"/>
          </p:nvPr>
        </p:nvSpPr>
        <p:spPr>
          <a:xfrm>
            <a:off x="571500" y="1574800"/>
            <a:ext cx="11861800" cy="1270"/>
          </a:xfrm>
          <a:prstGeom prst="rect">
            <a:avLst/>
          </a:prstGeom>
          <a:ln w="38100" cap="rnd">
            <a:solidFill>
              <a:srgbClr val="747676"/>
            </a:solidFill>
            <a:custDash>
              <a:ds d="100000" sp="200000"/>
            </a:custDash>
            <a:round/>
          </a:ln>
        </p:spPr>
        <p:txBody>
          <a:bodyPr anchor="ct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571500" y="723900"/>
            <a:ext cx="11861800" cy="723900"/>
          </a:xfrm>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571500" y="1574800"/>
            <a:ext cx="11861800" cy="1270"/>
          </a:xfrm>
          <a:prstGeom prst="rect">
            <a:avLst/>
          </a:prstGeom>
          <a:ln w="38100" cap="rnd">
            <a:solidFill>
              <a:srgbClr val="747676"/>
            </a:solidFill>
            <a:custDash>
              <a:ds d="100000" sp="200000"/>
            </a:custDash>
            <a:round/>
          </a:ln>
        </p:spPr>
        <p:txBody>
          <a:bodyPr anchor="ct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571500" y="723900"/>
            <a:ext cx="11861800" cy="723900"/>
          </a:xfrm>
          <a:prstGeom prst="rect">
            <a:avLst/>
          </a:prstGeom>
        </p:spPr>
        <p:txBody>
          <a:bodyPr/>
          <a:lstStyle/>
          <a:p>
            <a:r>
              <a:t>Title Text</a:t>
            </a:r>
          </a:p>
        </p:txBody>
      </p:sp>
      <p:sp>
        <p:nvSpPr>
          <p:cNvPr id="63" name="Body Level One…"/>
          <p:cNvSpPr txBox="1">
            <a:spLocks noGrp="1"/>
          </p:cNvSpPr>
          <p:nvPr>
            <p:ph type="body" idx="13"/>
          </p:nvPr>
        </p:nvSpPr>
        <p:spPr>
          <a:prstGeom prst="rect">
            <a:avLst/>
          </a:prstGeom>
        </p:spPr>
        <p:txBody>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203200" y="-12700"/>
            <a:ext cx="9000805" cy="9779000"/>
          </a:xfrm>
          <a:prstGeom prst="rect">
            <a:avLst/>
          </a:prstGeom>
        </p:spPr>
        <p:txBody>
          <a:bodyPr lIns="91439" tIns="45719" rIns="91439" bIns="45719">
            <a:noAutofit/>
          </a:bodyPr>
          <a:lstStyle/>
          <a:p>
            <a:endParaRPr/>
          </a:p>
        </p:txBody>
      </p:sp>
      <p:sp>
        <p:nvSpPr>
          <p:cNvPr id="72" name="Body Level One…"/>
          <p:cNvSpPr txBox="1">
            <a:spLocks noGrp="1"/>
          </p:cNvSpPr>
          <p:nvPr>
            <p:ph type="body" sz="quarter" idx="1"/>
          </p:nvPr>
        </p:nvSpPr>
        <p:spPr>
          <a:xfrm>
            <a:off x="7023100" y="1574800"/>
            <a:ext cx="5397500" cy="1270"/>
          </a:xfrm>
          <a:prstGeom prst="rect">
            <a:avLst/>
          </a:prstGeom>
          <a:ln w="38100" cap="rnd">
            <a:solidFill>
              <a:srgbClr val="747676"/>
            </a:solidFill>
            <a:custDash>
              <a:ds d="100000" sp="200000"/>
            </a:custDash>
            <a:round/>
          </a:ln>
        </p:spPr>
        <p:txBody>
          <a:bodyPr anchor="ctr"/>
          <a:lstStyle/>
          <a:p>
            <a:r>
              <a:t>Body Level One</a:t>
            </a:r>
          </a:p>
          <a:p>
            <a:pPr lvl="1"/>
            <a:r>
              <a:t>Body Level Two</a:t>
            </a:r>
          </a:p>
          <a:p>
            <a:pPr lvl="2"/>
            <a:r>
              <a:t>Body Level Three</a:t>
            </a:r>
          </a:p>
          <a:p>
            <a:pPr lvl="3"/>
            <a:r>
              <a:t>Body Level Four</a:t>
            </a:r>
          </a:p>
          <a:p>
            <a:pPr lvl="4"/>
            <a:r>
              <a:t>Body Level Five</a:t>
            </a: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4"/>
          </p:nvPr>
        </p:nvSpPr>
        <p:spPr>
          <a:xfrm>
            <a:off x="7023100" y="1803400"/>
            <a:ext cx="5397500" cy="7226300"/>
          </a:xfrm>
          <a:prstGeom prst="rect">
            <a:avLst/>
          </a:prstGeom>
        </p:spPr>
        <p:txBody>
          <a:bodyPr/>
          <a:lstStyle/>
          <a:p>
            <a:pPr marL="406400" indent="-406400">
              <a:defRPr sz="28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7944067" y="424461"/>
            <a:ext cx="5275146" cy="4559303"/>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vl1pPr>
            <a:lvl2pPr marL="0" indent="0">
              <a:spcBef>
                <a:spcPts val="1400"/>
              </a:spcBef>
              <a:buSzTx/>
              <a:buFontTx/>
              <a:buNone/>
              <a:defRPr sz="2800" spc="28"/>
            </a:lvl2pPr>
            <a:lvl3pPr marL="0" indent="0">
              <a:spcBef>
                <a:spcPts val="1400"/>
              </a:spcBef>
              <a:buSzTx/>
              <a:buFontTx/>
              <a:buNone/>
              <a:defRPr sz="2800" spc="28"/>
            </a:lvl3pPr>
            <a:lvl4pPr marL="0" indent="0">
              <a:spcBef>
                <a:spcPts val="1400"/>
              </a:spcBef>
              <a:buSzTx/>
              <a:buFontTx/>
              <a:buNone/>
              <a:defRPr sz="2800" spc="28"/>
            </a:lvl4pPr>
            <a:lvl5pPr marL="0" indent="0">
              <a:spcBef>
                <a:spcPts val="1400"/>
              </a:spcBef>
              <a:buSzTx/>
              <a:buFontTx/>
              <a:buNone/>
              <a:defRPr sz="2800"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81048"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1pPr>
      <a:lvl2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2pPr>
      <a:lvl3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3pPr>
      <a:lvl4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4pPr>
      <a:lvl5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5pPr>
      <a:lvl6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6pPr>
      <a:lvl7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7pPr>
      <a:lvl8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8pPr>
      <a:lvl9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DIN Condensed"/>
          <a:ea typeface="DIN Condensed"/>
          <a:cs typeface="DIN Condensed"/>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1pPr>
      <a:lvl2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2pPr>
      <a:lvl3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3pPr>
      <a:lvl4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4pPr>
      <a:lvl5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5pPr>
      <a:lvl6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6pPr>
      <a:lvl7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7pPr>
      <a:lvl8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8pPr>
      <a:lvl9pPr marL="0" marR="0" indent="0" algn="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9.xml" /><Relationship Id="rId4" Type="http://schemas.openxmlformats.org/officeDocument/2006/relationships/image" Target="../media/image29.jpeg" /></Relationships>
</file>

<file path=ppt/slides/_rels/slide11.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9.xml" /><Relationship Id="rId4" Type="http://schemas.openxmlformats.org/officeDocument/2006/relationships/image" Target="../media/image32.jpeg" /></Relationships>
</file>

<file path=ppt/slides/_rels/slide12.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 /><Relationship Id="rId2" Type="http://schemas.openxmlformats.org/officeDocument/2006/relationships/image" Target="../media/image34.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eg" /><Relationship Id="rId1" Type="http://schemas.openxmlformats.org/officeDocument/2006/relationships/slideLayout" Target="../slideLayouts/slideLayout9.xml" /><Relationship Id="rId6" Type="http://schemas.openxmlformats.org/officeDocument/2006/relationships/comments" Target="../comments/comment4.xml" /><Relationship Id="rId5" Type="http://schemas.openxmlformats.org/officeDocument/2006/relationships/image" Target="../media/image38.jpeg" /><Relationship Id="rId4" Type="http://schemas.openxmlformats.org/officeDocument/2006/relationships/image" Target="../media/image37.jpeg" /></Relationships>
</file>

<file path=ppt/slides/_rels/slide15.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9.xml"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9.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9.xml" /><Relationship Id="rId4" Type="http://schemas.openxmlformats.org/officeDocument/2006/relationships/image" Target="../media/image15.jpeg" /></Relationships>
</file>

<file path=ppt/slides/_rels/slide9.xml.rels><?xml version="1.0" encoding="UTF-8" standalone="yes"?>
<Relationships xmlns="http://schemas.openxmlformats.org/package/2006/relationships"><Relationship Id="rId8" Type="http://schemas.openxmlformats.org/officeDocument/2006/relationships/image" Target="../media/image22.jpeg" /><Relationship Id="rId3" Type="http://schemas.openxmlformats.org/officeDocument/2006/relationships/image" Target="../media/image17.jpeg" /><Relationship Id="rId7" Type="http://schemas.openxmlformats.org/officeDocument/2006/relationships/image" Target="../media/image21.jpeg" /><Relationship Id="rId12" Type="http://schemas.openxmlformats.org/officeDocument/2006/relationships/image" Target="../media/image26.jpeg" /><Relationship Id="rId2" Type="http://schemas.openxmlformats.org/officeDocument/2006/relationships/image" Target="../media/image16.jpeg" /><Relationship Id="rId1" Type="http://schemas.openxmlformats.org/officeDocument/2006/relationships/slideLayout" Target="../slideLayouts/slideLayout9.xml" /><Relationship Id="rId6" Type="http://schemas.openxmlformats.org/officeDocument/2006/relationships/image" Target="../media/image20.jpeg" /><Relationship Id="rId11" Type="http://schemas.openxmlformats.org/officeDocument/2006/relationships/image" Target="../media/image25.jpeg" /><Relationship Id="rId5" Type="http://schemas.openxmlformats.org/officeDocument/2006/relationships/image" Target="../media/image19.jpeg" /><Relationship Id="rId10" Type="http://schemas.openxmlformats.org/officeDocument/2006/relationships/image" Target="../media/image24.jpeg" /><Relationship Id="rId4" Type="http://schemas.openxmlformats.org/officeDocument/2006/relationships/image" Target="../media/image18.jpeg" /><Relationship Id="rId9" Type="http://schemas.openxmlformats.org/officeDocument/2006/relationships/image" Target="../media/image2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G_3092.JPG" descr="IMG_3092.JPG"/>
          <p:cNvPicPr>
            <a:picLocks noChangeAspect="1"/>
          </p:cNvPicPr>
          <p:nvPr/>
        </p:nvPicPr>
        <p:blipFill>
          <a:blip r:embed="rId2"/>
          <a:stretch>
            <a:fillRect/>
          </a:stretch>
        </p:blipFill>
        <p:spPr>
          <a:xfrm>
            <a:off x="0" y="0"/>
            <a:ext cx="13004800" cy="9753600"/>
          </a:xfrm>
          <a:prstGeom prst="rect">
            <a:avLst/>
          </a:prstGeom>
          <a:ln w="12700">
            <a:miter lim="400000"/>
          </a:ln>
        </p:spPr>
      </p:pic>
      <p:pic>
        <p:nvPicPr>
          <p:cNvPr id="129" name="IMG_3092.JPG" descr="IMG_3092.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130" name="Line"/>
          <p:cNvSpPr>
            <a:spLocks noGrp="1"/>
          </p:cNvSpPr>
          <p:nvPr>
            <p:ph type="body" sz="quarter" idx="1"/>
          </p:nvPr>
        </p:nvSpPr>
        <p:spPr>
          <a:xfrm>
            <a:off x="571499" y="5587999"/>
            <a:ext cx="11875782" cy="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pic>
        <p:nvPicPr>
          <p:cNvPr id="131" name="IMG_3092.JPG" descr="IMG_3092.JPG"/>
          <p:cNvPicPr>
            <a:picLocks noChangeAspect="1"/>
          </p:cNvPicPr>
          <p:nvPr/>
        </p:nvPicPr>
        <p:blipFill>
          <a:blip r:embed="rId2"/>
          <a:stretch>
            <a:fillRect/>
          </a:stretch>
        </p:blipFill>
        <p:spPr>
          <a:xfrm>
            <a:off x="0" y="0"/>
            <a:ext cx="13004800" cy="9753600"/>
          </a:xfrm>
          <a:prstGeom prst="rect">
            <a:avLst/>
          </a:prstGeom>
          <a:ln w="12700">
            <a:miter lim="400000"/>
          </a:ln>
        </p:spPr>
      </p:pic>
      <p:pic>
        <p:nvPicPr>
          <p:cNvPr id="132" name="IMG_3092.JPG" descr="IMG_3092.JP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33" name="Mon année au Mexique"/>
          <p:cNvSpPr txBox="1">
            <a:spLocks noGrp="1"/>
          </p:cNvSpPr>
          <p:nvPr>
            <p:ph type="title"/>
          </p:nvPr>
        </p:nvSpPr>
        <p:spPr>
          <a:prstGeom prst="rect">
            <a:avLst/>
          </a:prstGeom>
        </p:spPr>
        <p:txBody>
          <a:bodyPr/>
          <a:lstStyle>
            <a:lvl1pPr>
              <a:defRPr>
                <a:solidFill>
                  <a:srgbClr val="FFFFFF"/>
                </a:solidFill>
              </a:defRPr>
            </a:lvl1pPr>
          </a:lstStyle>
          <a:p>
            <a:r>
              <a:t>Mon année au Mexique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Ciudad-de-México-la-ciudad-con-más-tráfico-del-planeta.-1-1-1024x642.jpg" descr="Ciudad-de-México-la-ciudad-con-más-tráfico-del-planeta.-1-1-1024x642.jpg"/>
          <p:cNvPicPr>
            <a:picLocks noGrp="1" noChangeAspect="1"/>
          </p:cNvPicPr>
          <p:nvPr>
            <p:ph type="pic" idx="13"/>
          </p:nvPr>
        </p:nvPicPr>
        <p:blipFill>
          <a:blip r:embed="rId2"/>
          <a:srcRect l="18162" r="18162"/>
          <a:stretch>
            <a:fillRect/>
          </a:stretch>
        </p:blipFill>
        <p:spPr>
          <a:xfrm>
            <a:off x="571499" y="571500"/>
            <a:ext cx="7429502" cy="7315200"/>
          </a:xfrm>
          <a:prstGeom prst="rect">
            <a:avLst/>
          </a:prstGeom>
        </p:spPr>
      </p:pic>
      <p:pic>
        <p:nvPicPr>
          <p:cNvPr id="185" name="inseguridad-mexico-municipios-1.jpg" descr="inseguridad-mexico-municipios-1.jpg"/>
          <p:cNvPicPr>
            <a:picLocks noGrp="1" noChangeAspect="1"/>
          </p:cNvPicPr>
          <p:nvPr>
            <p:ph type="pic" idx="14"/>
          </p:nvPr>
        </p:nvPicPr>
        <p:blipFill>
          <a:blip r:embed="rId3"/>
          <a:srcRect l="16386" r="16386"/>
          <a:stretch>
            <a:fillRect/>
          </a:stretch>
        </p:blipFill>
        <p:spPr>
          <a:xfrm>
            <a:off x="8128000" y="571500"/>
            <a:ext cx="4305302" cy="3594100"/>
          </a:xfrm>
          <a:prstGeom prst="rect">
            <a:avLst/>
          </a:prstGeom>
        </p:spPr>
      </p:pic>
      <p:pic>
        <p:nvPicPr>
          <p:cNvPr id="186" name="CfXOy39W8AAg0z_.jpg" descr="CfXOy39W8AAg0z_.jpg"/>
          <p:cNvPicPr>
            <a:picLocks noGrp="1" noChangeAspect="1"/>
          </p:cNvPicPr>
          <p:nvPr>
            <p:ph type="pic" idx="15"/>
          </p:nvPr>
        </p:nvPicPr>
        <p:blipFill>
          <a:blip r:embed="rId4"/>
          <a:srcRect t="8259" b="8259"/>
          <a:stretch>
            <a:fillRect/>
          </a:stretch>
        </p:blipFill>
        <p:spPr>
          <a:xfrm>
            <a:off x="8128000" y="4292600"/>
            <a:ext cx="4305300" cy="3594100"/>
          </a:xfrm>
          <a:prstGeom prst="rect">
            <a:avLst/>
          </a:prstGeom>
        </p:spPr>
      </p:pic>
      <p:sp>
        <p:nvSpPr>
          <p:cNvPr id="187" name="Les plus grandes différences"/>
          <p:cNvSpPr txBox="1">
            <a:spLocks noGrp="1"/>
          </p:cNvSpPr>
          <p:nvPr>
            <p:ph type="body" sz="quarter" idx="1"/>
          </p:nvPr>
        </p:nvSpPr>
        <p:spPr>
          <a:prstGeom prst="rect">
            <a:avLst/>
          </a:prstGeom>
        </p:spPr>
        <p:txBody>
          <a:bodyPr/>
          <a:lstStyle>
            <a:lvl1pPr>
              <a:defRPr sz="5200" spc="0">
                <a:latin typeface="DIN Condensed"/>
                <a:ea typeface="DIN Condensed"/>
                <a:cs typeface="DIN Condensed"/>
                <a:sym typeface="DIN Condensed"/>
              </a:defRPr>
            </a:lvl1pPr>
          </a:lstStyle>
          <a:p>
            <a:r>
              <a:t>Les plus grandes différences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616f0ccc-9804-4537-873e-7c21f6fef9af.jpg" descr="616f0ccc-9804-4537-873e-7c21f6fef9af.jpg"/>
          <p:cNvPicPr>
            <a:picLocks noGrp="1" noChangeAspect="1"/>
          </p:cNvPicPr>
          <p:nvPr>
            <p:ph type="pic" idx="13"/>
          </p:nvPr>
        </p:nvPicPr>
        <p:blipFill>
          <a:blip r:embed="rId2"/>
          <a:srcRect l="23828"/>
          <a:stretch>
            <a:fillRect/>
          </a:stretch>
        </p:blipFill>
        <p:spPr>
          <a:xfrm>
            <a:off x="571500" y="571500"/>
            <a:ext cx="7429500" cy="7315200"/>
          </a:xfrm>
          <a:prstGeom prst="rect">
            <a:avLst/>
          </a:prstGeom>
        </p:spPr>
      </p:pic>
      <p:pic>
        <p:nvPicPr>
          <p:cNvPr id="190" name="b52994b4-0b57-42bc-bdc6-7d855dee5caa.jpg" descr="b52994b4-0b57-42bc-bdc6-7d855dee5caa.jpg"/>
          <p:cNvPicPr>
            <a:picLocks noGrp="1" noChangeAspect="1"/>
          </p:cNvPicPr>
          <p:nvPr>
            <p:ph type="pic" idx="14"/>
          </p:nvPr>
        </p:nvPicPr>
        <p:blipFill>
          <a:blip r:embed="rId3"/>
          <a:srcRect l="14013" r="18604"/>
          <a:stretch>
            <a:fillRect/>
          </a:stretch>
        </p:blipFill>
        <p:spPr>
          <a:xfrm>
            <a:off x="8128000" y="552450"/>
            <a:ext cx="4305302" cy="3594100"/>
          </a:xfrm>
          <a:prstGeom prst="rect">
            <a:avLst/>
          </a:prstGeom>
        </p:spPr>
      </p:pic>
      <p:pic>
        <p:nvPicPr>
          <p:cNvPr id="191" name="7ddba897-dbca-4864-9005-3888271b6a81.jpg" descr="7ddba897-dbca-4864-9005-3888271b6a81.jpg"/>
          <p:cNvPicPr>
            <a:picLocks noGrp="1" noChangeAspect="1"/>
          </p:cNvPicPr>
          <p:nvPr>
            <p:ph type="pic" idx="15"/>
          </p:nvPr>
        </p:nvPicPr>
        <p:blipFill>
          <a:blip r:embed="rId4"/>
          <a:srcRect l="10159"/>
          <a:stretch>
            <a:fillRect/>
          </a:stretch>
        </p:blipFill>
        <p:spPr>
          <a:xfrm>
            <a:off x="8127999" y="4292600"/>
            <a:ext cx="4305302" cy="3594100"/>
          </a:xfrm>
          <a:prstGeom prst="rect">
            <a:avLst/>
          </a:prstGeom>
        </p:spPr>
      </p:pic>
      <p:sp>
        <p:nvSpPr>
          <p:cNvPr id="192" name="Mon école"/>
          <p:cNvSpPr txBox="1">
            <a:spLocks noGrp="1"/>
          </p:cNvSpPr>
          <p:nvPr>
            <p:ph type="body" sz="quarter" idx="1"/>
          </p:nvPr>
        </p:nvSpPr>
        <p:spPr>
          <a:prstGeom prst="rect">
            <a:avLst/>
          </a:prstGeom>
        </p:spPr>
        <p:txBody>
          <a:bodyPr/>
          <a:lstStyle>
            <a:lvl1pPr>
              <a:defRPr sz="5200" spc="0">
                <a:latin typeface="DIN Condensed"/>
                <a:ea typeface="DIN Condensed"/>
                <a:cs typeface="DIN Condensed"/>
                <a:sym typeface="DIN Condensed"/>
              </a:defRPr>
            </a:lvl1pPr>
          </a:lstStyle>
          <a:p>
            <a:r>
              <a:t>Mon école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repa2.jpg" descr="prepa2.jpg"/>
          <p:cNvPicPr>
            <a:picLocks noGrp="1" noChangeAspect="1"/>
          </p:cNvPicPr>
          <p:nvPr>
            <p:ph type="pic" idx="13"/>
          </p:nvPr>
        </p:nvPicPr>
        <p:blipFill>
          <a:blip r:embed="rId2"/>
          <a:srcRect l="27994" r="27994"/>
          <a:stretch>
            <a:fillRect/>
          </a:stretch>
        </p:blipFill>
        <p:spPr>
          <a:xfrm>
            <a:off x="-1" y="0"/>
            <a:ext cx="6438902" cy="9753600"/>
          </a:xfrm>
          <a:prstGeom prst="rect">
            <a:avLst/>
          </a:prstGeom>
        </p:spPr>
      </p:pic>
      <p:sp>
        <p:nvSpPr>
          <p:cNvPr id="195" name="Line"/>
          <p:cNvSpPr txBox="1">
            <a:spLocks noGrp="1"/>
          </p:cNvSpPr>
          <p:nvPr>
            <p:ph type="body" sz="quarter" idx="1"/>
          </p:nvPr>
        </p:nvSpPr>
        <p:spPr>
          <a:prstGeom prst="rect">
            <a:avLst/>
          </a:pr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sp>
        <p:nvSpPr>
          <p:cNvPr id="196" name="Comparaison"/>
          <p:cNvSpPr txBox="1">
            <a:spLocks noGrp="1"/>
          </p:cNvSpPr>
          <p:nvPr>
            <p:ph type="title"/>
          </p:nvPr>
        </p:nvSpPr>
        <p:spPr>
          <a:prstGeom prst="rect">
            <a:avLst/>
          </a:prstGeom>
        </p:spPr>
        <p:txBody>
          <a:bodyPr/>
          <a:lstStyle>
            <a:lvl1pPr defTabSz="543305">
              <a:spcBef>
                <a:spcPts val="2100"/>
              </a:spcBef>
              <a:defRPr sz="4800"/>
            </a:lvl1pPr>
          </a:lstStyle>
          <a:p>
            <a:r>
              <a:t>Comparaison </a:t>
            </a:r>
          </a:p>
        </p:txBody>
      </p:sp>
      <p:sp>
        <p:nvSpPr>
          <p:cNvPr id="197" name="Grandes différences publique/privée…"/>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52425" indent="-352425" defTabSz="438150">
              <a:spcBef>
                <a:spcPts val="1300"/>
              </a:spcBef>
              <a:defRPr sz="2400"/>
            </a:pPr>
            <a:r>
              <a:t>Grandes différences publique/privée </a:t>
            </a:r>
          </a:p>
          <a:p>
            <a:pPr marL="352425" indent="-352425" defTabSz="438150">
              <a:spcBef>
                <a:spcPts val="1300"/>
              </a:spcBef>
              <a:defRPr sz="2400"/>
            </a:pPr>
            <a:r>
              <a:t>Uniforme </a:t>
            </a:r>
          </a:p>
          <a:p>
            <a:pPr marL="352425" indent="-352425" defTabSz="438150">
              <a:spcBef>
                <a:spcPts val="1300"/>
              </a:spcBef>
              <a:defRPr sz="2400"/>
            </a:pPr>
            <a:r>
              <a:t>Temps libre après-midi (=activités personnelles)</a:t>
            </a:r>
          </a:p>
          <a:p>
            <a:pPr marL="352425" indent="-352425" defTabSz="438150">
              <a:spcBef>
                <a:spcPts val="1300"/>
              </a:spcBef>
              <a:defRPr sz="2400"/>
            </a:pPr>
            <a:r>
              <a:t>Plus de proximité avec professeurs</a:t>
            </a:r>
          </a:p>
          <a:p>
            <a:pPr marL="352425" indent="-352425" defTabSz="438150">
              <a:spcBef>
                <a:spcPts val="1300"/>
              </a:spcBef>
              <a:defRPr sz="2400"/>
            </a:pPr>
            <a:r>
              <a:t>6 examens/an </a:t>
            </a:r>
          </a:p>
          <a:p>
            <a:pPr marL="352425" indent="-352425" defTabSz="438150">
              <a:spcBef>
                <a:spcPts val="1300"/>
              </a:spcBef>
              <a:defRPr sz="2400"/>
            </a:pPr>
            <a:r>
              <a:t>Beaucoup de projets en groupe</a:t>
            </a:r>
          </a:p>
          <a:p>
            <a:pPr marL="352425" indent="-352425" defTabSz="438150">
              <a:spcBef>
                <a:spcPts val="1300"/>
              </a:spcBef>
              <a:defRPr sz="2400"/>
            </a:pPr>
            <a:r>
              <a:t>4 sections ( scientifique / médecine / sciences sociales / arts )</a:t>
            </a:r>
          </a:p>
          <a:p>
            <a:pPr marL="352425" indent="-352425" defTabSz="438150">
              <a:spcBef>
                <a:spcPts val="1300"/>
              </a:spcBef>
              <a:defRPr sz="2400"/>
            </a:pPr>
            <a:r>
              <a:t>Plus de matières</a:t>
            </a:r>
          </a:p>
          <a:p>
            <a:pPr marL="352425" indent="-352425" defTabSz="438150">
              <a:spcBef>
                <a:spcPts val="1300"/>
              </a:spcBef>
              <a:defRPr sz="2400"/>
            </a:pPr>
            <a:r>
              <a:t>Moins de vacances ( noël / pâques / été )</a:t>
            </a:r>
          </a:p>
          <a:p>
            <a:pPr marL="352425" indent="-352425" defTabSz="438150">
              <a:spcBef>
                <a:spcPts val="1300"/>
              </a:spcBef>
              <a:defRPr sz="2400"/>
            </a:pPr>
            <a:r>
              <a:t>Quasiment moitié cours en anglais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G_4217.HEIC.jpeg" descr="IMG_4217.HEIC.jpeg"/>
          <p:cNvPicPr>
            <a:picLocks noGrp="1" noChangeAspect="1"/>
          </p:cNvPicPr>
          <p:nvPr>
            <p:ph type="pic" idx="13"/>
          </p:nvPr>
        </p:nvPicPr>
        <p:blipFill>
          <a:blip r:embed="rId2"/>
          <a:srcRect l="12586" r="12586"/>
          <a:stretch>
            <a:fillRect/>
          </a:stretch>
        </p:blipFill>
        <p:spPr>
          <a:xfrm>
            <a:off x="7531099" y="0"/>
            <a:ext cx="5473702" cy="9753600"/>
          </a:xfrm>
          <a:prstGeom prst="rect">
            <a:avLst/>
          </a:prstGeom>
        </p:spPr>
      </p:pic>
      <p:sp>
        <p:nvSpPr>
          <p:cNvPr id="200" name="Line"/>
          <p:cNvSpPr>
            <a:spLocks noGrp="1"/>
          </p:cNvSpPr>
          <p:nvPr>
            <p:ph type="body" sz="quarter" idx="1"/>
          </p:nvPr>
        </p:nvSpPr>
        <p:spPr>
          <a:xfrm rot="10800000">
            <a:off x="571500" y="7619997"/>
            <a:ext cx="6451600" cy="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sp>
        <p:nvSpPr>
          <p:cNvPr id="201" name="Bilan de mon année"/>
          <p:cNvSpPr txBox="1">
            <a:spLocks noGrp="1"/>
          </p:cNvSpPr>
          <p:nvPr>
            <p:ph type="title"/>
          </p:nvPr>
        </p:nvSpPr>
        <p:spPr>
          <a:prstGeom prst="rect">
            <a:avLst/>
          </a:prstGeom>
        </p:spPr>
        <p:txBody>
          <a:bodyPr/>
          <a:lstStyle/>
          <a:p>
            <a:r>
              <a:t>Bilan de mon année </a:t>
            </a:r>
          </a:p>
        </p:txBody>
      </p:sp>
      <p:sp>
        <p:nvSpPr>
          <p:cNvPr id="202" name="Body"/>
          <p:cNvSpPr txBox="1">
            <a:spLocks noGrp="1"/>
          </p:cNvSpPr>
          <p:nvPr>
            <p:ph type="body" idx="14"/>
          </p:nvPr>
        </p:nvSpPr>
        <p:spPr>
          <a:prstGeom prst="rect">
            <a:avLst/>
          </a:prstGeom>
        </p:spPr>
        <p:txBody>
          <a:bodyPr/>
          <a:lstStyle/>
          <a:p>
            <a:pPr marL="0" indent="0" algn="r">
              <a:lnSpc>
                <a:spcPct val="70000"/>
              </a:lnSpc>
              <a:spcBef>
                <a:spcPts val="600"/>
              </a:spcBef>
              <a:buSzTx/>
              <a:buFontTx/>
              <a:buNone/>
              <a:defRPr sz="4800">
                <a:solidFill>
                  <a:srgbClr val="747676"/>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291014_Intercambio_cultural_230.jpg" descr="291014_Intercambio_cultural_230.jpg"/>
          <p:cNvPicPr>
            <a:picLocks noGrp="1" noChangeAspect="1"/>
          </p:cNvPicPr>
          <p:nvPr>
            <p:ph type="pic" idx="14"/>
          </p:nvPr>
        </p:nvPicPr>
        <p:blipFill>
          <a:blip r:embed="rId2"/>
          <a:srcRect t="8259" b="8259"/>
          <a:stretch>
            <a:fillRect/>
          </a:stretch>
        </p:blipFill>
        <p:spPr>
          <a:xfrm>
            <a:off x="7586133" y="690033"/>
            <a:ext cx="4305302" cy="3594102"/>
          </a:xfrm>
          <a:prstGeom prst="rect">
            <a:avLst/>
          </a:prstGeom>
        </p:spPr>
      </p:pic>
      <p:pic>
        <p:nvPicPr>
          <p:cNvPr id="205" name="FranceFlag_svg.png" descr="FranceFlag_svg.png"/>
          <p:cNvPicPr>
            <a:picLocks noGrp="1" noChangeAspect="1"/>
          </p:cNvPicPr>
          <p:nvPr>
            <p:ph type="pic" idx="15"/>
          </p:nvPr>
        </p:nvPicPr>
        <p:blipFill>
          <a:blip r:embed="rId3"/>
          <a:stretch>
            <a:fillRect/>
          </a:stretch>
        </p:blipFill>
        <p:spPr>
          <a:xfrm>
            <a:off x="7984862" y="5557613"/>
            <a:ext cx="3507843" cy="3594103"/>
          </a:xfrm>
          <a:prstGeom prst="rect">
            <a:avLst/>
          </a:prstGeom>
        </p:spPr>
      </p:pic>
      <p:pic>
        <p:nvPicPr>
          <p:cNvPr id="206" name="IMG_2242.jpg" descr="IMG_2242.jpg"/>
          <p:cNvPicPr>
            <a:picLocks noChangeAspect="1"/>
          </p:cNvPicPr>
          <p:nvPr/>
        </p:nvPicPr>
        <p:blipFill>
          <a:blip r:embed="rId4"/>
          <a:srcRect r="11282"/>
          <a:stretch>
            <a:fillRect/>
          </a:stretch>
        </p:blipFill>
        <p:spPr>
          <a:xfrm>
            <a:off x="688643" y="5306586"/>
            <a:ext cx="6321413" cy="4007976"/>
          </a:xfrm>
          <a:prstGeom prst="rect">
            <a:avLst/>
          </a:prstGeom>
          <a:ln w="12700">
            <a:miter lim="400000"/>
          </a:ln>
        </p:spPr>
      </p:pic>
      <p:pic>
        <p:nvPicPr>
          <p:cNvPr id="207" name="IMG_0855.jpg" descr="IMG_0855.jpg"/>
          <p:cNvPicPr>
            <a:picLocks noChangeAspect="1"/>
          </p:cNvPicPr>
          <p:nvPr/>
        </p:nvPicPr>
        <p:blipFill>
          <a:blip r:embed="rId5"/>
          <a:srcRect t="5166" b="10984"/>
          <a:stretch>
            <a:fillRect/>
          </a:stretch>
        </p:blipFill>
        <p:spPr>
          <a:xfrm>
            <a:off x="629775" y="786555"/>
            <a:ext cx="6375138" cy="400801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Merci !"/>
          <p:cNvSpPr txBox="1">
            <a:spLocks noGrp="1"/>
          </p:cNvSpPr>
          <p:nvPr>
            <p:ph type="title"/>
          </p:nvPr>
        </p:nvSpPr>
        <p:spPr>
          <a:prstGeom prst="rect">
            <a:avLst/>
          </a:prstGeom>
        </p:spPr>
        <p:txBody>
          <a:bodyPr/>
          <a:lstStyle/>
          <a:p>
            <a:r>
              <a:t>Merci !</a:t>
            </a:r>
          </a:p>
        </p:txBody>
      </p:sp>
      <p:pic>
        <p:nvPicPr>
          <p:cNvPr id="210" name="Rotary_int_logo.png" descr="Rotary_int_logo.png"/>
          <p:cNvPicPr>
            <a:picLocks noChangeAspect="1"/>
          </p:cNvPicPr>
          <p:nvPr/>
        </p:nvPicPr>
        <p:blipFill>
          <a:blip r:embed="rId2"/>
          <a:stretch>
            <a:fillRect/>
          </a:stretch>
        </p:blipFill>
        <p:spPr>
          <a:xfrm>
            <a:off x="7276834" y="7307922"/>
            <a:ext cx="5080003" cy="198120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angel-of-independence-80436_960_720.jpg" descr="angel-of-independence-80436_960_720.jpg"/>
          <p:cNvPicPr>
            <a:picLocks noGrp="1" noChangeAspect="1"/>
          </p:cNvPicPr>
          <p:nvPr>
            <p:ph type="pic" idx="13"/>
          </p:nvPr>
        </p:nvPicPr>
        <p:blipFill>
          <a:blip r:embed="rId2"/>
          <a:srcRect l="115" r="115"/>
          <a:stretch>
            <a:fillRect/>
          </a:stretch>
        </p:blipFill>
        <p:spPr>
          <a:xfrm>
            <a:off x="7537449" y="-2"/>
            <a:ext cx="5473702" cy="9753602"/>
          </a:xfrm>
          <a:prstGeom prst="rect">
            <a:avLst/>
          </a:prstGeom>
        </p:spPr>
      </p:pic>
      <p:sp>
        <p:nvSpPr>
          <p:cNvPr id="136" name="Line"/>
          <p:cNvSpPr>
            <a:spLocks noGrp="1"/>
          </p:cNvSpPr>
          <p:nvPr>
            <p:ph type="body" sz="quarter" idx="1"/>
          </p:nvPr>
        </p:nvSpPr>
        <p:spPr>
          <a:xfrm rot="10800000">
            <a:off x="571500" y="7619997"/>
            <a:ext cx="6451600" cy="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sp>
        <p:nvSpPr>
          <p:cNvPr id="137" name="Le Mexique"/>
          <p:cNvSpPr txBox="1">
            <a:spLocks noGrp="1"/>
          </p:cNvSpPr>
          <p:nvPr>
            <p:ph type="title"/>
          </p:nvPr>
        </p:nvSpPr>
        <p:spPr>
          <a:prstGeom prst="rect">
            <a:avLst/>
          </a:prstGeom>
        </p:spPr>
        <p:txBody>
          <a:bodyPr/>
          <a:lstStyle/>
          <a:p>
            <a:r>
              <a:t>Le Mexique </a:t>
            </a:r>
          </a:p>
        </p:txBody>
      </p:sp>
      <p:sp>
        <p:nvSpPr>
          <p:cNvPr id="138" name="Body"/>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r">
              <a:lnSpc>
                <a:spcPct val="70000"/>
              </a:lnSpc>
              <a:spcBef>
                <a:spcPts val="600"/>
              </a:spcBef>
              <a:buSzTx/>
              <a:buFontTx/>
              <a:buNone/>
              <a:defRPr sz="4800">
                <a:solidFill>
                  <a:srgbClr val="747676"/>
                </a:solidFill>
              </a:defRPr>
            </a:lvl1pPr>
          </a:lstStyle>
          <a:p>
            <a: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N-A30-EU070418-1_Drupal-Main-Image.var_1523086900.jpg" descr="N-A30-EU070418-1_Drupal-Main-Image.var_1523086900.jpg"/>
          <p:cNvPicPr>
            <a:picLocks noGrp="1" noChangeAspect="1"/>
          </p:cNvPicPr>
          <p:nvPr>
            <p:ph type="pic" idx="13"/>
          </p:nvPr>
        </p:nvPicPr>
        <p:blipFill>
          <a:blip r:embed="rId2"/>
          <a:srcRect l="13377" r="13377"/>
          <a:stretch>
            <a:fillRect/>
          </a:stretch>
        </p:blipFill>
        <p:spPr>
          <a:xfrm>
            <a:off x="6350" y="3704"/>
            <a:ext cx="6438900" cy="9746192"/>
          </a:xfrm>
          <a:prstGeom prst="rect">
            <a:avLst/>
          </a:prstGeom>
        </p:spPr>
      </p:pic>
      <p:sp>
        <p:nvSpPr>
          <p:cNvPr id="141" name="Line"/>
          <p:cNvSpPr txBox="1">
            <a:spLocks noGrp="1"/>
          </p:cNvSpPr>
          <p:nvPr>
            <p:ph type="body" sz="quarter" idx="1"/>
          </p:nvPr>
        </p:nvSpPr>
        <p:spPr>
          <a:prstGeom prst="rect">
            <a:avLst/>
          </a:pr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sp>
        <p:nvSpPr>
          <p:cNvPr id="142" name="Système politique Mexicain"/>
          <p:cNvSpPr txBox="1">
            <a:spLocks noGrp="1"/>
          </p:cNvSpPr>
          <p:nvPr>
            <p:ph type="title"/>
          </p:nvPr>
        </p:nvSpPr>
        <p:spPr>
          <a:prstGeom prst="rect">
            <a:avLst/>
          </a:prstGeom>
        </p:spPr>
        <p:txBody>
          <a:bodyPr/>
          <a:lstStyle>
            <a:lvl1pPr defTabSz="496569">
              <a:spcBef>
                <a:spcPts val="1900"/>
              </a:spcBef>
              <a:defRPr sz="4400"/>
            </a:lvl1pPr>
          </a:lstStyle>
          <a:p>
            <a:r>
              <a:t>Système politique Mexicain</a:t>
            </a:r>
          </a:p>
        </p:txBody>
      </p:sp>
      <p:sp>
        <p:nvSpPr>
          <p:cNvPr id="143" name="République fédérale démocratique…"/>
          <p:cNvSpPr txBox="1">
            <a:spLocks noGrp="1"/>
          </p:cNvSpPr>
          <p:nvPr>
            <p:ph type="body" idx="14"/>
          </p:nvPr>
        </p:nvSpPr>
        <p:spPr>
          <a:xfrm>
            <a:off x="7023099" y="1809749"/>
            <a:ext cx="5397502" cy="7226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06400" indent="-406400">
              <a:defRPr sz="2800"/>
            </a:pPr>
            <a:r>
              <a:t>République fédérale démocratique </a:t>
            </a:r>
          </a:p>
          <a:p>
            <a:pPr marL="406400" indent="-406400">
              <a:defRPr sz="2800"/>
            </a:pPr>
            <a:r>
              <a:t>31 états + District Fédéral ( Mexico )</a:t>
            </a:r>
          </a:p>
          <a:p>
            <a:pPr marL="406400" indent="-406400">
              <a:defRPr sz="2800"/>
            </a:pPr>
            <a:r>
              <a:t>Changement gouvernement =&gt; quatrième transformation</a:t>
            </a:r>
          </a:p>
          <a:p>
            <a:pPr marL="406400" indent="-406400">
              <a:defRPr sz="2800"/>
            </a:pPr>
            <a:r>
              <a:t>PRI 70 ans quasi parti unique </a:t>
            </a:r>
          </a:p>
          <a:p>
            <a:pPr marL="406400" indent="-406400">
              <a:defRPr sz="2800"/>
            </a:pPr>
            <a:r>
              <a:t>AMLO ( gauche, vague d’espoir pour le peuple )</a:t>
            </a:r>
          </a:p>
          <a:p>
            <a:pPr marL="406400" indent="-406400">
              <a:defRPr sz="2800"/>
            </a:pPr>
            <a:r>
              <a:t>Corruption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file75fi3xyabjm5s96sos9.jpg" descr="file75fi3xyabjm5s96sos9.jpg"/>
          <p:cNvPicPr>
            <a:picLocks noGrp="1" noChangeAspect="1"/>
          </p:cNvPicPr>
          <p:nvPr>
            <p:ph type="pic" idx="13"/>
          </p:nvPr>
        </p:nvPicPr>
        <p:blipFill>
          <a:blip r:embed="rId2"/>
          <a:srcRect l="31452" r="31452"/>
          <a:stretch>
            <a:fillRect/>
          </a:stretch>
        </p:blipFill>
        <p:spPr>
          <a:xfrm>
            <a:off x="0" y="0"/>
            <a:ext cx="6438900" cy="9753600"/>
          </a:xfrm>
          <a:prstGeom prst="rect">
            <a:avLst/>
          </a:prstGeom>
        </p:spPr>
      </p:pic>
      <p:sp>
        <p:nvSpPr>
          <p:cNvPr id="146" name="Line"/>
          <p:cNvSpPr txBox="1">
            <a:spLocks noGrp="1"/>
          </p:cNvSpPr>
          <p:nvPr>
            <p:ph type="body" sz="quarter" idx="1"/>
          </p:nvPr>
        </p:nvSpPr>
        <p:spPr>
          <a:prstGeom prst="rect">
            <a:avLst/>
          </a:prstGeom>
        </p:spPr>
        <p:txBody>
          <a:bodyPr/>
          <a:lstStyle/>
          <a:p>
            <a:pPr marL="0" indent="0" defTabSz="182880">
              <a:spcBef>
                <a:spcPts val="0"/>
              </a:spcBef>
              <a:buSzTx/>
              <a:buNone/>
              <a:defRPr sz="480">
                <a:solidFill>
                  <a:srgbClr val="000000"/>
                </a:solidFill>
                <a:latin typeface="+mn-lt"/>
                <a:ea typeface="+mn-ea"/>
                <a:cs typeface="+mn-cs"/>
                <a:sym typeface="Helvetica"/>
              </a:defRPr>
            </a:pPr>
            <a:endParaRPr/>
          </a:p>
        </p:txBody>
      </p:sp>
      <p:sp>
        <p:nvSpPr>
          <p:cNvPr id="147" name="Système économique mexicain"/>
          <p:cNvSpPr txBox="1">
            <a:spLocks noGrp="1"/>
          </p:cNvSpPr>
          <p:nvPr>
            <p:ph type="title"/>
          </p:nvPr>
        </p:nvSpPr>
        <p:spPr>
          <a:prstGeom prst="rect">
            <a:avLst/>
          </a:prstGeom>
        </p:spPr>
        <p:txBody>
          <a:bodyPr/>
          <a:lstStyle>
            <a:lvl1pPr defTabSz="455674">
              <a:spcBef>
                <a:spcPts val="1700"/>
              </a:spcBef>
              <a:defRPr sz="4000"/>
            </a:lvl1pPr>
          </a:lstStyle>
          <a:p>
            <a:r>
              <a:t>Système économique mexicain</a:t>
            </a:r>
          </a:p>
        </p:txBody>
      </p:sp>
      <p:sp>
        <p:nvSpPr>
          <p:cNvPr id="148" name="Pesos mexicain…"/>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06400" indent="-406400">
              <a:defRPr sz="2800"/>
            </a:pPr>
            <a:r>
              <a:t>Pesos mexicain</a:t>
            </a:r>
          </a:p>
          <a:p>
            <a:pPr marL="406400" indent="-406400">
              <a:defRPr sz="2800"/>
            </a:pPr>
            <a:r>
              <a:t>Pays en développement </a:t>
            </a:r>
          </a:p>
          <a:p>
            <a:pPr marL="406400" indent="-406400">
              <a:defRPr sz="2800"/>
            </a:pPr>
            <a:r>
              <a:t>Dépendant Etats-Unis </a:t>
            </a:r>
          </a:p>
          <a:p>
            <a:pPr marL="406400" indent="-406400">
              <a:defRPr sz="2800"/>
            </a:pPr>
            <a:r>
              <a:t>Beaucoup d’inégalités sociales et humaines</a:t>
            </a:r>
          </a:p>
          <a:p>
            <a:pPr marL="406400" indent="-406400">
              <a:defRPr sz="2800"/>
            </a:pPr>
            <a:r>
              <a:t>5ème pays producteur de Pétrole </a:t>
            </a:r>
          </a:p>
          <a:p>
            <a:pPr marL="406400" indent="-406400">
              <a:defRPr sz="2800"/>
            </a:pPr>
            <a:r>
              <a:t>Forte économie informelle </a:t>
            </a:r>
          </a:p>
          <a:p>
            <a:pPr marL="406400" indent="-406400">
              <a:defRPr sz="2800"/>
            </a:pPr>
            <a:r>
              <a:t>Petits métiers pour tout  </a:t>
            </a:r>
          </a:p>
          <a:p>
            <a:pPr marL="406400" indent="-406400">
              <a:defRPr sz="2800"/>
            </a:pPr>
            <a:r>
              <a:t>Trafic de drogue = insécurité</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mexique3.original.jpg" descr="mexique3.original.jpg"/>
          <p:cNvPicPr>
            <a:picLocks noGrp="1" noChangeAspect="1"/>
          </p:cNvPicPr>
          <p:nvPr>
            <p:ph type="pic" idx="13"/>
          </p:nvPr>
        </p:nvPicPr>
        <p:blipFill>
          <a:blip r:embed="rId2"/>
          <a:srcRect l="5644" r="5644"/>
          <a:stretch>
            <a:fillRect/>
          </a:stretch>
        </p:blipFill>
        <p:spPr>
          <a:xfrm>
            <a:off x="0" y="0"/>
            <a:ext cx="13004800" cy="9753600"/>
          </a:xfrm>
          <a:prstGeom prst="rect">
            <a:avLst/>
          </a:prstGeom>
        </p:spPr>
      </p:pic>
      <p:sp>
        <p:nvSpPr>
          <p:cNvPr id="151" name="Rectangle"/>
          <p:cNvSpPr txBox="1">
            <a:spLocks noGrp="1"/>
          </p:cNvSpPr>
          <p:nvPr>
            <p:ph type="body" sz="half" idx="1"/>
          </p:nvPr>
        </p:nvSpPr>
        <p:spPr>
          <a:prstGeom prst="rect">
            <a:avLst/>
          </a:prstGeom>
        </p:spPr>
        <p:txBody>
          <a:bodyPr/>
          <a:lstStyle/>
          <a:p>
            <a:pPr marL="0" indent="0" algn="ctr">
              <a:spcBef>
                <a:spcPts val="0"/>
              </a:spcBef>
              <a:buSzTx/>
              <a:buNone/>
              <a:defRPr sz="2400">
                <a:latin typeface="DIN Alternate"/>
                <a:ea typeface="DIN Alternate"/>
                <a:cs typeface="DIN Alternate"/>
                <a:sym typeface="DIN Alternate"/>
              </a:defRPr>
            </a:pPr>
            <a:endParaRPr/>
          </a:p>
        </p:txBody>
      </p:sp>
      <p:sp>
        <p:nvSpPr>
          <p:cNvPr id="152" name="Lin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lstStyle/>
          <a:p>
            <a:pPr marL="0" indent="0" defTabSz="457200">
              <a:spcBef>
                <a:spcPts val="0"/>
              </a:spcBef>
              <a:buSzTx/>
              <a:buNone/>
              <a:defRPr sz="1200">
                <a:solidFill>
                  <a:srgbClr val="000000"/>
                </a:solidFill>
                <a:latin typeface="+mn-lt"/>
                <a:ea typeface="+mn-ea"/>
                <a:cs typeface="+mn-cs"/>
                <a:sym typeface="Helvetica"/>
              </a:defRPr>
            </a:pPr>
            <a:endParaRPr/>
          </a:p>
        </p:txBody>
      </p:sp>
      <p:sp>
        <p:nvSpPr>
          <p:cNvPr id="153" name="La culture"/>
          <p:cNvSpPr txBox="1">
            <a:spLocks noGrp="1"/>
          </p:cNvSpPr>
          <p:nvPr>
            <p:ph type="title"/>
          </p:nvPr>
        </p:nvSpPr>
        <p:spPr>
          <a:prstGeom prst="rect">
            <a:avLst/>
          </a:prstGeom>
        </p:spPr>
        <p:txBody>
          <a:bodyPr/>
          <a:lstStyle/>
          <a:p>
            <a:r>
              <a:t>La culture</a:t>
            </a:r>
          </a:p>
        </p:txBody>
      </p:sp>
      <p:sp>
        <p:nvSpPr>
          <p:cNvPr id="154" name="Body"/>
          <p:cNvSpPr txBox="1">
            <a:spLocks noGrp="1"/>
          </p:cNvSpPr>
          <p:nvPr>
            <p:ph type="body" idx="15"/>
          </p:nvPr>
        </p:nvSpPr>
        <p:spPr>
          <a:prstGeom prst="rect">
            <a:avLst/>
          </a:prstGeom>
        </p:spPr>
        <p:txBody>
          <a:bodyPr/>
          <a:lstStyle/>
          <a:p>
            <a:pPr marL="0" indent="0" algn="r">
              <a:lnSpc>
                <a:spcPct val="70000"/>
              </a:lnSpc>
              <a:spcBef>
                <a:spcPts val="600"/>
              </a:spcBef>
              <a:buSzTx/>
              <a:buFontTx/>
              <a:buNone/>
              <a:defRPr sz="4800">
                <a:solidFill>
                  <a:srgbClr val="747676"/>
                </a:solidFill>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G_2689.jpg" descr="IMG_2689.jpg"/>
          <p:cNvPicPr>
            <a:picLocks noGrp="1" noChangeAspect="1"/>
          </p:cNvPicPr>
          <p:nvPr>
            <p:ph type="pic" idx="13"/>
          </p:nvPr>
        </p:nvPicPr>
        <p:blipFill>
          <a:blip r:embed="rId2"/>
          <a:srcRect l="11914" r="11914"/>
          <a:stretch>
            <a:fillRect/>
          </a:stretch>
        </p:blipFill>
        <p:spPr>
          <a:xfrm>
            <a:off x="571500" y="571500"/>
            <a:ext cx="7429500" cy="7315200"/>
          </a:xfrm>
          <a:prstGeom prst="rect">
            <a:avLst/>
          </a:prstGeom>
        </p:spPr>
      </p:pic>
      <p:pic>
        <p:nvPicPr>
          <p:cNvPr id="157" name="IMG_3375.jpeg" descr="IMG_3375.jpeg"/>
          <p:cNvPicPr>
            <a:picLocks noGrp="1" noChangeAspect="1"/>
          </p:cNvPicPr>
          <p:nvPr>
            <p:ph type="pic" idx="14"/>
          </p:nvPr>
        </p:nvPicPr>
        <p:blipFill>
          <a:blip r:embed="rId3"/>
          <a:srcRect t="18694" b="18694"/>
          <a:stretch>
            <a:fillRect/>
          </a:stretch>
        </p:blipFill>
        <p:spPr>
          <a:xfrm>
            <a:off x="8128000" y="571499"/>
            <a:ext cx="4305300" cy="3594102"/>
          </a:xfrm>
          <a:prstGeom prst="rect">
            <a:avLst/>
          </a:prstGeom>
        </p:spPr>
      </p:pic>
      <p:pic>
        <p:nvPicPr>
          <p:cNvPr id="158" name="IMG_7657.jpeg" descr="IMG_7657.jpeg"/>
          <p:cNvPicPr>
            <a:picLocks noGrp="1" noChangeAspect="1"/>
          </p:cNvPicPr>
          <p:nvPr>
            <p:ph type="pic" idx="15"/>
          </p:nvPr>
        </p:nvPicPr>
        <p:blipFill>
          <a:blip r:embed="rId4"/>
          <a:srcRect l="9235" r="9235"/>
          <a:stretch>
            <a:fillRect/>
          </a:stretch>
        </p:blipFill>
        <p:spPr>
          <a:xfrm>
            <a:off x="8127999" y="4292600"/>
            <a:ext cx="4305302" cy="3594100"/>
          </a:xfrm>
          <a:prstGeom prst="rect">
            <a:avLst/>
          </a:prstGeom>
        </p:spPr>
      </p:pic>
      <p:sp>
        <p:nvSpPr>
          <p:cNvPr id="159" name="Histoire ( Préhispanique/ colonie espagnole/ indépendance/ révolution)"/>
          <p:cNvSpPr txBox="1">
            <a:spLocks noGrp="1"/>
          </p:cNvSpPr>
          <p:nvPr>
            <p:ph type="body" sz="quarter" idx="1"/>
          </p:nvPr>
        </p:nvSpPr>
        <p:spPr>
          <a:prstGeom prst="rect">
            <a:avLst/>
          </a:prstGeom>
        </p:spPr>
        <p:txBody>
          <a:bodyPr/>
          <a:lstStyle/>
          <a:p>
            <a:pPr>
              <a:defRPr sz="5200" spc="0">
                <a:latin typeface="DIN Condensed"/>
                <a:ea typeface="DIN Condensed"/>
                <a:cs typeface="DIN Condensed"/>
                <a:sym typeface="DIN Condensed"/>
              </a:defRPr>
            </a:pPr>
            <a:r>
              <a:t>Histoire </a:t>
            </a:r>
            <a:r>
              <a:rPr sz="2800">
                <a:latin typeface="Iowan Old Style"/>
                <a:ea typeface="Iowan Old Style"/>
                <a:cs typeface="Iowan Old Style"/>
                <a:sym typeface="Iowan Old Style"/>
              </a:rPr>
              <a:t>( Préhispanique/ colonie espagnole/ indépendance/ révolution)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8591840c-7cfe-4eed-a799-35d247037a76.jpg" descr="8591840c-7cfe-4eed-a799-35d247037a76.jpg"/>
          <p:cNvPicPr>
            <a:picLocks noGrp="1" noChangeAspect="1"/>
          </p:cNvPicPr>
          <p:nvPr>
            <p:ph type="pic" idx="13"/>
          </p:nvPr>
        </p:nvPicPr>
        <p:blipFill>
          <a:blip r:embed="rId2"/>
          <a:srcRect t="18826" b="7325"/>
          <a:stretch>
            <a:fillRect/>
          </a:stretch>
        </p:blipFill>
        <p:spPr>
          <a:xfrm>
            <a:off x="571500" y="571498"/>
            <a:ext cx="7429500" cy="7315202"/>
          </a:xfrm>
          <a:prstGeom prst="rect">
            <a:avLst/>
          </a:prstGeom>
        </p:spPr>
      </p:pic>
      <p:pic>
        <p:nvPicPr>
          <p:cNvPr id="162" name="IMG_2167.jpg" descr="IMG_2167.jpg"/>
          <p:cNvPicPr>
            <a:picLocks noGrp="1" noChangeAspect="1"/>
          </p:cNvPicPr>
          <p:nvPr>
            <p:ph type="pic" idx="14"/>
          </p:nvPr>
        </p:nvPicPr>
        <p:blipFill>
          <a:blip r:embed="rId3"/>
          <a:srcRect l="10159"/>
          <a:stretch>
            <a:fillRect/>
          </a:stretch>
        </p:blipFill>
        <p:spPr>
          <a:xfrm>
            <a:off x="8127999" y="571500"/>
            <a:ext cx="4305302" cy="3594100"/>
          </a:xfrm>
          <a:prstGeom prst="rect">
            <a:avLst/>
          </a:prstGeom>
        </p:spPr>
      </p:pic>
      <p:pic>
        <p:nvPicPr>
          <p:cNvPr id="163" name="IMG_9668.jpeg" descr="IMG_9668.jpeg"/>
          <p:cNvPicPr>
            <a:picLocks noGrp="1" noChangeAspect="1"/>
          </p:cNvPicPr>
          <p:nvPr>
            <p:ph type="pic" idx="15"/>
          </p:nvPr>
        </p:nvPicPr>
        <p:blipFill>
          <a:blip r:embed="rId4"/>
          <a:srcRect l="5079" r="5079"/>
          <a:stretch>
            <a:fillRect/>
          </a:stretch>
        </p:blipFill>
        <p:spPr>
          <a:xfrm>
            <a:off x="8127999" y="4292600"/>
            <a:ext cx="4305302" cy="3594100"/>
          </a:xfrm>
          <a:prstGeom prst="rect">
            <a:avLst/>
          </a:prstGeom>
        </p:spPr>
      </p:pic>
      <p:sp>
        <p:nvSpPr>
          <p:cNvPr id="164" name="Festivité  (día de los muertos/ día de la independencia/ posadas/ día de los reyes/ quince años)"/>
          <p:cNvSpPr txBox="1">
            <a:spLocks noGrp="1"/>
          </p:cNvSpPr>
          <p:nvPr>
            <p:ph type="body" sz="quarter" idx="1"/>
          </p:nvPr>
        </p:nvSpPr>
        <p:spPr>
          <a:prstGeom prst="rect">
            <a:avLst/>
          </a:prstGeom>
        </p:spPr>
        <p:txBody>
          <a:bodyPr/>
          <a:lstStyle/>
          <a:p>
            <a:pPr defTabSz="490727">
              <a:spcBef>
                <a:spcPts val="1100"/>
              </a:spcBef>
              <a:defRPr sz="4300" spc="0">
                <a:latin typeface="DIN Condensed"/>
                <a:ea typeface="DIN Condensed"/>
                <a:cs typeface="DIN Condensed"/>
                <a:sym typeface="DIN Condensed"/>
              </a:defRPr>
            </a:pPr>
            <a:r>
              <a:t>Festivité</a:t>
            </a:r>
            <a:r>
              <a:rPr sz="2300">
                <a:latin typeface="Iowan Old Style"/>
                <a:ea typeface="Iowan Old Style"/>
                <a:cs typeface="Iowan Old Style"/>
                <a:sym typeface="Iowan Old Style"/>
              </a:rPr>
              <a:t>  (día de los muertos/ día de la independencia/ posadas/ día de los reyes/ quince años)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G_9702.jpg" descr="IMG_9702.jpg"/>
          <p:cNvPicPr>
            <a:picLocks noGrp="1" noChangeAspect="1"/>
          </p:cNvPicPr>
          <p:nvPr>
            <p:ph type="pic" idx="13"/>
          </p:nvPr>
        </p:nvPicPr>
        <p:blipFill>
          <a:blip r:embed="rId2"/>
          <a:srcRect t="16282" b="9870"/>
          <a:stretch>
            <a:fillRect/>
          </a:stretch>
        </p:blipFill>
        <p:spPr>
          <a:xfrm>
            <a:off x="571500" y="571500"/>
            <a:ext cx="7429500" cy="7315200"/>
          </a:xfrm>
          <a:prstGeom prst="rect">
            <a:avLst/>
          </a:prstGeom>
        </p:spPr>
      </p:pic>
      <p:pic>
        <p:nvPicPr>
          <p:cNvPr id="167" name="AACFCYW.img.jpeg" descr="AACFCYW.img.jpeg"/>
          <p:cNvPicPr>
            <a:picLocks noGrp="1" noChangeAspect="1"/>
          </p:cNvPicPr>
          <p:nvPr>
            <p:ph type="pic" idx="14"/>
          </p:nvPr>
        </p:nvPicPr>
        <p:blipFill>
          <a:blip r:embed="rId3"/>
          <a:srcRect l="8438" r="8438"/>
          <a:stretch>
            <a:fillRect/>
          </a:stretch>
        </p:blipFill>
        <p:spPr>
          <a:xfrm>
            <a:off x="8127999" y="571500"/>
            <a:ext cx="4305302" cy="3594100"/>
          </a:xfrm>
          <a:prstGeom prst="rect">
            <a:avLst/>
          </a:prstGeom>
        </p:spPr>
      </p:pic>
      <p:pic>
        <p:nvPicPr>
          <p:cNvPr id="168" name="IMG_0096.jpeg" descr="IMG_0096.jpeg"/>
          <p:cNvPicPr>
            <a:picLocks noGrp="1" noChangeAspect="1"/>
          </p:cNvPicPr>
          <p:nvPr>
            <p:ph type="pic" idx="15"/>
          </p:nvPr>
        </p:nvPicPr>
        <p:blipFill>
          <a:blip r:embed="rId4"/>
          <a:srcRect l="5079" r="5079"/>
          <a:stretch>
            <a:fillRect/>
          </a:stretch>
        </p:blipFill>
        <p:spPr>
          <a:xfrm>
            <a:off x="8127999" y="4292600"/>
            <a:ext cx="4305302" cy="3594100"/>
          </a:xfrm>
          <a:prstGeom prst="rect">
            <a:avLst/>
          </a:prstGeom>
        </p:spPr>
      </p:pic>
      <p:sp>
        <p:nvSpPr>
          <p:cNvPr id="169" name="Gastronomie"/>
          <p:cNvSpPr txBox="1">
            <a:spLocks noGrp="1"/>
          </p:cNvSpPr>
          <p:nvPr>
            <p:ph type="body" sz="quarter" idx="1"/>
          </p:nvPr>
        </p:nvSpPr>
        <p:spPr>
          <a:prstGeom prst="rect">
            <a:avLst/>
          </a:prstGeom>
        </p:spPr>
        <p:txBody>
          <a:bodyPr/>
          <a:lstStyle>
            <a:lvl1pPr>
              <a:defRPr sz="5200" spc="0">
                <a:latin typeface="DIN Condensed"/>
                <a:ea typeface="DIN Condensed"/>
                <a:cs typeface="DIN Condensed"/>
                <a:sym typeface="DIN Condensed"/>
              </a:defRPr>
            </a:lvl1pPr>
          </a:lstStyle>
          <a:p>
            <a:r>
              <a:t>Gastronomie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aysages"/>
          <p:cNvSpPr txBox="1">
            <a:spLocks noGrp="1"/>
          </p:cNvSpPr>
          <p:nvPr>
            <p:ph type="body" sz="quarter" idx="1"/>
          </p:nvPr>
        </p:nvSpPr>
        <p:spPr>
          <a:xfrm>
            <a:off x="571500" y="8779933"/>
            <a:ext cx="11861800" cy="1333502"/>
          </a:xfrm>
          <a:prstGeom prst="rect">
            <a:avLst/>
          </a:prstGeom>
        </p:spPr>
        <p:txBody>
          <a:bodyPr/>
          <a:lstStyle>
            <a:lvl1pPr>
              <a:defRPr sz="5200" spc="0">
                <a:latin typeface="DIN Condensed"/>
                <a:ea typeface="DIN Condensed"/>
                <a:cs typeface="DIN Condensed"/>
                <a:sym typeface="DIN Condensed"/>
              </a:defRPr>
            </a:lvl1pPr>
          </a:lstStyle>
          <a:p>
            <a:r>
              <a:t>Paysages</a:t>
            </a:r>
          </a:p>
        </p:txBody>
      </p:sp>
      <p:pic>
        <p:nvPicPr>
          <p:cNvPr id="172" name="IMG_0868.jpg" descr="IMG_0868.jpg"/>
          <p:cNvPicPr>
            <a:picLocks noGrp="1" noChangeAspect="1"/>
          </p:cNvPicPr>
          <p:nvPr>
            <p:ph type="pic" idx="15"/>
          </p:nvPr>
        </p:nvPicPr>
        <p:blipFill>
          <a:blip r:embed="rId2"/>
          <a:srcRect t="18694" r="6954" b="18694"/>
          <a:stretch>
            <a:fillRect/>
          </a:stretch>
        </p:blipFill>
        <p:spPr>
          <a:xfrm>
            <a:off x="4378961" y="2991245"/>
            <a:ext cx="2712461" cy="2433641"/>
          </a:xfrm>
          <a:prstGeom prst="rect">
            <a:avLst/>
          </a:prstGeom>
        </p:spPr>
      </p:pic>
      <p:pic>
        <p:nvPicPr>
          <p:cNvPr id="173" name="IMG_2890.JPG" descr="IMG_2890.JPG"/>
          <p:cNvPicPr>
            <a:picLocks noGrp="1" noChangeAspect="1"/>
          </p:cNvPicPr>
          <p:nvPr>
            <p:ph type="pic" idx="14"/>
          </p:nvPr>
        </p:nvPicPr>
        <p:blipFill>
          <a:blip r:embed="rId3"/>
          <a:srcRect l="5055" r="5055"/>
          <a:stretch>
            <a:fillRect/>
          </a:stretch>
        </p:blipFill>
        <p:spPr>
          <a:xfrm>
            <a:off x="10123492" y="3057050"/>
            <a:ext cx="2838319" cy="2369454"/>
          </a:xfrm>
          <a:prstGeom prst="rect">
            <a:avLst/>
          </a:prstGeom>
        </p:spPr>
      </p:pic>
      <p:pic>
        <p:nvPicPr>
          <p:cNvPr id="174" name="IMG_0498.jpeg" descr="IMG_0498.jpeg"/>
          <p:cNvPicPr>
            <a:picLocks noGrp="1" noChangeAspect="1"/>
          </p:cNvPicPr>
          <p:nvPr>
            <p:ph type="pic" idx="13"/>
          </p:nvPr>
        </p:nvPicPr>
        <p:blipFill>
          <a:blip r:embed="rId4"/>
          <a:srcRect l="1078" t="40277" r="22749"/>
          <a:stretch>
            <a:fillRect/>
          </a:stretch>
        </p:blipFill>
        <p:spPr>
          <a:xfrm>
            <a:off x="165114" y="2889121"/>
            <a:ext cx="3928247" cy="2309946"/>
          </a:xfrm>
          <a:prstGeom prst="rect">
            <a:avLst/>
          </a:prstGeom>
        </p:spPr>
      </p:pic>
      <p:pic>
        <p:nvPicPr>
          <p:cNvPr id="175" name="IMG_9884.HEIC.jpeg" descr="IMG_9884.HEIC.jpeg"/>
          <p:cNvPicPr>
            <a:picLocks noChangeAspect="1"/>
          </p:cNvPicPr>
          <p:nvPr/>
        </p:nvPicPr>
        <p:blipFill>
          <a:blip r:embed="rId5"/>
          <a:stretch>
            <a:fillRect/>
          </a:stretch>
        </p:blipFill>
        <p:spPr>
          <a:xfrm>
            <a:off x="10172952" y="5758269"/>
            <a:ext cx="2739531" cy="3652707"/>
          </a:xfrm>
          <a:prstGeom prst="rect">
            <a:avLst/>
          </a:prstGeom>
          <a:ln w="12700">
            <a:miter lim="400000"/>
          </a:ln>
        </p:spPr>
      </p:pic>
      <p:pic>
        <p:nvPicPr>
          <p:cNvPr id="176" name="Image 28-08-2019 at 21.40.jpg" descr="Image 28-08-2019 at 21.40.jpg"/>
          <p:cNvPicPr>
            <a:picLocks noChangeAspect="1"/>
          </p:cNvPicPr>
          <p:nvPr/>
        </p:nvPicPr>
        <p:blipFill>
          <a:blip r:embed="rId6"/>
          <a:stretch>
            <a:fillRect/>
          </a:stretch>
        </p:blipFill>
        <p:spPr>
          <a:xfrm>
            <a:off x="9448726" y="227163"/>
            <a:ext cx="3347101" cy="2509443"/>
          </a:xfrm>
          <a:prstGeom prst="rect">
            <a:avLst/>
          </a:prstGeom>
          <a:ln w="12700">
            <a:miter lim="400000"/>
          </a:ln>
        </p:spPr>
      </p:pic>
      <p:pic>
        <p:nvPicPr>
          <p:cNvPr id="177" name="IMG_0160.jpg" descr="IMG_0160.jpg"/>
          <p:cNvPicPr>
            <a:picLocks noChangeAspect="1"/>
          </p:cNvPicPr>
          <p:nvPr/>
        </p:nvPicPr>
        <p:blipFill>
          <a:blip r:embed="rId7"/>
          <a:srcRect l="17510"/>
          <a:stretch>
            <a:fillRect/>
          </a:stretch>
        </p:blipFill>
        <p:spPr>
          <a:xfrm>
            <a:off x="7351565" y="3044515"/>
            <a:ext cx="2605872" cy="2369269"/>
          </a:xfrm>
          <a:prstGeom prst="rect">
            <a:avLst/>
          </a:prstGeom>
          <a:ln w="12700">
            <a:miter lim="400000"/>
          </a:ln>
        </p:spPr>
      </p:pic>
      <p:pic>
        <p:nvPicPr>
          <p:cNvPr id="178" name="IMG_3620.jpg" descr="IMG_3620.jpg"/>
          <p:cNvPicPr>
            <a:picLocks noChangeAspect="1"/>
          </p:cNvPicPr>
          <p:nvPr/>
        </p:nvPicPr>
        <p:blipFill>
          <a:blip r:embed="rId8"/>
          <a:stretch>
            <a:fillRect/>
          </a:stretch>
        </p:blipFill>
        <p:spPr>
          <a:xfrm>
            <a:off x="5942912" y="227163"/>
            <a:ext cx="3345923" cy="2509443"/>
          </a:xfrm>
          <a:prstGeom prst="rect">
            <a:avLst/>
          </a:prstGeom>
          <a:ln w="12700">
            <a:miter lim="400000"/>
          </a:ln>
        </p:spPr>
      </p:pic>
      <p:pic>
        <p:nvPicPr>
          <p:cNvPr id="179" name="Image 28-08-2019 at 21.42.jpg" descr="Image 28-08-2019 at 21.42.jpg"/>
          <p:cNvPicPr>
            <a:picLocks noChangeAspect="1"/>
          </p:cNvPicPr>
          <p:nvPr/>
        </p:nvPicPr>
        <p:blipFill>
          <a:blip r:embed="rId9"/>
          <a:srcRect l="4399"/>
          <a:stretch>
            <a:fillRect/>
          </a:stretch>
        </p:blipFill>
        <p:spPr>
          <a:xfrm>
            <a:off x="7369175" y="5721770"/>
            <a:ext cx="2653893" cy="3703009"/>
          </a:xfrm>
          <a:prstGeom prst="rect">
            <a:avLst/>
          </a:prstGeom>
          <a:ln w="12700">
            <a:miter lim="400000"/>
          </a:ln>
        </p:spPr>
      </p:pic>
      <p:pic>
        <p:nvPicPr>
          <p:cNvPr id="180" name="Image 28-08-2019 at 21.44.jpg" descr="Image 28-08-2019 at 21.44.jpg"/>
          <p:cNvPicPr>
            <a:picLocks noChangeAspect="1"/>
          </p:cNvPicPr>
          <p:nvPr/>
        </p:nvPicPr>
        <p:blipFill>
          <a:blip r:embed="rId10"/>
          <a:stretch>
            <a:fillRect/>
          </a:stretch>
        </p:blipFill>
        <p:spPr>
          <a:xfrm>
            <a:off x="4435373" y="5758269"/>
            <a:ext cx="2722248" cy="3629663"/>
          </a:xfrm>
          <a:prstGeom prst="rect">
            <a:avLst/>
          </a:prstGeom>
          <a:ln w="12700">
            <a:miter lim="400000"/>
          </a:ln>
        </p:spPr>
      </p:pic>
      <p:pic>
        <p:nvPicPr>
          <p:cNvPr id="181" name="Image 28-08-2019 at 21.46.jpg" descr="Image 28-08-2019 at 21.46.jpg"/>
          <p:cNvPicPr>
            <a:picLocks noChangeAspect="1"/>
          </p:cNvPicPr>
          <p:nvPr/>
        </p:nvPicPr>
        <p:blipFill>
          <a:blip r:embed="rId11"/>
          <a:stretch>
            <a:fillRect/>
          </a:stretch>
        </p:blipFill>
        <p:spPr>
          <a:xfrm>
            <a:off x="191416" y="5529205"/>
            <a:ext cx="4112736" cy="3083467"/>
          </a:xfrm>
          <a:prstGeom prst="rect">
            <a:avLst/>
          </a:prstGeom>
          <a:ln w="12700">
            <a:miter lim="400000"/>
          </a:ln>
        </p:spPr>
      </p:pic>
      <p:pic>
        <p:nvPicPr>
          <p:cNvPr id="182" name="091a6630-f16e-41de-843e-cf364164ebdf.jpg" descr="091a6630-f16e-41de-843e-cf364164ebdf.jpg"/>
          <p:cNvPicPr>
            <a:picLocks noChangeAspect="1"/>
          </p:cNvPicPr>
          <p:nvPr/>
        </p:nvPicPr>
        <p:blipFill>
          <a:blip r:embed="rId12"/>
          <a:srcRect b="5396"/>
          <a:stretch>
            <a:fillRect/>
          </a:stretch>
        </p:blipFill>
        <p:spPr>
          <a:xfrm>
            <a:off x="170258" y="191762"/>
            <a:ext cx="5623580" cy="250938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Neue"/>
        <a:ea typeface="Helvetica Neue"/>
        <a:cs typeface="Helvetica Neue"/>
      </a:majorFont>
      <a:minorFont>
        <a:latin typeface="Helvetica"/>
        <a:ea typeface="Helvetica"/>
        <a:cs typeface="Helvetica"/>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Neue"/>
        <a:ea typeface="Helvetica Neue"/>
        <a:cs typeface="Helvetica Neue"/>
      </a:majorFont>
      <a:minorFont>
        <a:latin typeface="Helvetica"/>
        <a:ea typeface="Helvetica"/>
        <a:cs typeface="Helvetica"/>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15</Slides>
  <Notes>0</Notes>
  <HiddenSlides>0</HiddenSlide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New_Template9</vt:lpstr>
      <vt:lpstr>Mon année au Mexique</vt:lpstr>
      <vt:lpstr>Le Mexique </vt:lpstr>
      <vt:lpstr>Système politique Mexicain</vt:lpstr>
      <vt:lpstr>Système économique mexicain</vt:lpstr>
      <vt:lpstr>La culture</vt:lpstr>
      <vt:lpstr>Présentation PowerPoint</vt:lpstr>
      <vt:lpstr>Présentation PowerPoint</vt:lpstr>
      <vt:lpstr>Présentation PowerPoint</vt:lpstr>
      <vt:lpstr>Présentation PowerPoint</vt:lpstr>
      <vt:lpstr>Présentation PowerPoint</vt:lpstr>
      <vt:lpstr>Présentation PowerPoint</vt:lpstr>
      <vt:lpstr>Comparaison </vt:lpstr>
      <vt:lpstr>Bilan de mon année </vt:lpstr>
      <vt:lpstr>Présentation PowerPoint</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année au Mexique</dc:title>
  <cp:lastModifiedBy>Nicolas SESBOUE</cp:lastModifiedBy>
  <cp:revision>1</cp:revision>
  <dcterms:modified xsi:type="dcterms:W3CDTF">2019-09-04T17:23:00Z</dcterms:modified>
</cp:coreProperties>
</file>